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4231C6-8169-B444-912F-D555687F500D}" v="16" dt="2022-02-02T04:13:53.5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59"/>
  </p:normalViewPr>
  <p:slideViewPr>
    <p:cSldViewPr snapToGrid="0" snapToObjects="1">
      <p:cViewPr varScale="1">
        <p:scale>
          <a:sx n="90" d="100"/>
          <a:sy n="90" d="100"/>
        </p:scale>
        <p:origin x="232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kanati, Dhanush" userId="56050811-6bdd-4997-9b51-21dca23acb26" providerId="ADAL" clId="{E34231C6-8169-B444-912F-D555687F500D}"/>
    <pc:docChg chg="undo custSel modSld">
      <pc:chgData name="Pakanati, Dhanush" userId="56050811-6bdd-4997-9b51-21dca23acb26" providerId="ADAL" clId="{E34231C6-8169-B444-912F-D555687F500D}" dt="2022-02-02T04:43:12.347" v="116" actId="20577"/>
      <pc:docMkLst>
        <pc:docMk/>
      </pc:docMkLst>
      <pc:sldChg chg="addSp modSp mod">
        <pc:chgData name="Pakanati, Dhanush" userId="56050811-6bdd-4997-9b51-21dca23acb26" providerId="ADAL" clId="{E34231C6-8169-B444-912F-D555687F500D}" dt="2022-02-02T04:12:52.829" v="22" actId="1038"/>
        <pc:sldMkLst>
          <pc:docMk/>
          <pc:sldMk cId="992070180" sldId="259"/>
        </pc:sldMkLst>
        <pc:spChg chg="mod">
          <ac:chgData name="Pakanati, Dhanush" userId="56050811-6bdd-4997-9b51-21dca23acb26" providerId="ADAL" clId="{E34231C6-8169-B444-912F-D555687F500D}" dt="2022-02-02T04:12:47.616" v="19" actId="14100"/>
          <ac:spMkLst>
            <pc:docMk/>
            <pc:sldMk cId="992070180" sldId="259"/>
            <ac:spMk id="2" creationId="{0F1C261C-40C5-DC48-8761-D83D5D5C7304}"/>
          </ac:spMkLst>
        </pc:spChg>
        <pc:picChg chg="add mod">
          <ac:chgData name="Pakanati, Dhanush" userId="56050811-6bdd-4997-9b51-21dca23acb26" providerId="ADAL" clId="{E34231C6-8169-B444-912F-D555687F500D}" dt="2022-02-02T04:12:52.829" v="22" actId="1038"/>
          <ac:picMkLst>
            <pc:docMk/>
            <pc:sldMk cId="992070180" sldId="259"/>
            <ac:picMk id="3074" creationId="{0E4ECC0F-1F3C-F54D-8E59-D681FB5D6E46}"/>
          </ac:picMkLst>
        </pc:picChg>
      </pc:sldChg>
      <pc:sldChg chg="addSp modSp mod modNotesTx">
        <pc:chgData name="Pakanati, Dhanush" userId="56050811-6bdd-4997-9b51-21dca23acb26" providerId="ADAL" clId="{E34231C6-8169-B444-912F-D555687F500D}" dt="2022-02-02T04:43:12.347" v="116" actId="20577"/>
        <pc:sldMkLst>
          <pc:docMk/>
          <pc:sldMk cId="2850217160" sldId="260"/>
        </pc:sldMkLst>
        <pc:spChg chg="mod">
          <ac:chgData name="Pakanati, Dhanush" userId="56050811-6bdd-4997-9b51-21dca23acb26" providerId="ADAL" clId="{E34231C6-8169-B444-912F-D555687F500D}" dt="2022-02-02T04:15:19.331" v="60" actId="17032"/>
          <ac:spMkLst>
            <pc:docMk/>
            <pc:sldMk cId="2850217160" sldId="260"/>
            <ac:spMk id="5" creationId="{C586F199-A326-EE45-AC7E-2E2810A55692}"/>
          </ac:spMkLst>
        </pc:spChg>
        <pc:spChg chg="mod">
          <ac:chgData name="Pakanati, Dhanush" userId="56050811-6bdd-4997-9b51-21dca23acb26" providerId="ADAL" clId="{E34231C6-8169-B444-912F-D555687F500D}" dt="2022-02-02T04:17:04.765" v="65" actId="1076"/>
          <ac:spMkLst>
            <pc:docMk/>
            <pc:sldMk cId="2850217160" sldId="260"/>
            <ac:spMk id="8" creationId="{FA50B788-53A8-934A-BEAF-83F0DD115163}"/>
          </ac:spMkLst>
        </pc:spChg>
        <pc:spChg chg="add mod">
          <ac:chgData name="Pakanati, Dhanush" userId="56050811-6bdd-4997-9b51-21dca23acb26" providerId="ADAL" clId="{E34231C6-8169-B444-912F-D555687F500D}" dt="2022-02-02T04:16:56.482" v="63" actId="14100"/>
          <ac:spMkLst>
            <pc:docMk/>
            <pc:sldMk cId="2850217160" sldId="260"/>
            <ac:spMk id="23" creationId="{6C29F4D7-325F-DC4E-A54B-498DFD904BB2}"/>
          </ac:spMkLst>
        </pc:spChg>
        <pc:spChg chg="add mod">
          <ac:chgData name="Pakanati, Dhanush" userId="56050811-6bdd-4997-9b51-21dca23acb26" providerId="ADAL" clId="{E34231C6-8169-B444-912F-D555687F500D}" dt="2022-02-02T04:16:59.097" v="64" actId="1076"/>
          <ac:spMkLst>
            <pc:docMk/>
            <pc:sldMk cId="2850217160" sldId="260"/>
            <ac:spMk id="24" creationId="{1834FB1F-B2DB-AA42-BEDE-B1F30EA97DB6}"/>
          </ac:spMkLst>
        </pc:spChg>
      </pc:sldChg>
    </pc:docChg>
  </pc:docChgLst>
</pc:chgInfo>
</file>

<file path=ppt/media/image1.jpg>
</file>

<file path=ppt/media/image2.jpg>
</file>

<file path=ppt/media/image3.jpe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7C83F-42EC-864F-9560-28A3C58033B9}" type="datetimeFigureOut">
              <a:rPr lang="en-US" smtClean="0"/>
              <a:t>2/1/22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377BCB-8164-B74A-946A-688CA7C33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478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377BCB-8164-B74A-946A-688CA7C337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071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AA6B2-A00B-1B4F-8210-EEB788ED1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D3913D-5016-1148-9190-08A2A5512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34F24-448D-1048-87B6-F54A81ACF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E7E44-2088-C84E-851A-64DF838CC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13450-226B-E247-9649-9A7082461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642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CB6D6-FB47-1E44-9D56-7EB0727BE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B1C85E-45DA-3D4E-AD1C-2EAE954AF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04063-7CEF-5F45-B27C-F62BEB6B1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72778-844B-4C41-AC76-4C1FD5D04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28CC5-D061-CC41-9FBD-96C5B3823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8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311DD4-EC91-9948-B3ED-75725C2AC5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AFF23F-155E-4244-A95E-0C01CCEF86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5409A-DE95-B04D-84CA-325536B1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145AF-A58D-9041-ABD1-B5AF8FBBB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E89CF-03C6-7C43-806B-AEA793C01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87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738E5-AEEE-C047-BF9D-5E9EF63FF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72E36-7C28-2347-929E-F90073A2E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207FA-FFE4-2647-A91E-95400FBDF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174B6-1232-D245-B34E-60ABB063E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BCEA6-807E-5F4D-A782-92F3993E0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09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37F59-FA7E-2E4E-9654-457C87F6F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35B2C-A18A-254F-8EE3-2AC30155D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B9BA3-67A6-614B-9312-CB468FED9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4654C-778B-6D4D-8B7F-284E42F1E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44336-14DA-574F-BFEB-A39C057B8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204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83BA5-26D2-F94B-A76B-2B4E89083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2F858-DDB5-0641-B146-3826F1B3B0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C460F7-D44E-3D4C-80DB-72068888C2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2F543E-1351-B949-85BF-6334EE137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489B6A-EB50-094C-B98F-7A104AC9E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D6C5F-B0AE-AF41-ADA2-830DCF493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591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101F0-814F-2A48-8814-0DA903EFC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4E780-607B-9A49-835F-ED4838BDA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B234E2-B471-F542-ABCC-805A1788B7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B2AA03-7FC2-5443-B272-D13512B949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C50B42-EC96-2646-9399-324B746916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978389-5E21-5349-A223-AEE1BCB20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C8B93-CCCE-8C4D-9B3D-073F28422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D3BE38-61C5-1243-8E6B-ECD8E1FC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78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50211-746D-8F4B-A7E5-EE5D024A0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42167F-4CB6-F24D-B9DD-561BA7C4C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A55DB-56F9-F04E-B0CE-E97140EE9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D4FBE-2E8A-8D48-9BBE-128AD79AB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352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2E1A8E-20AB-D941-933B-EECE34987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270B16-2300-9844-B20D-EDE1D01FE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1FA152-0AB8-3647-8ACA-968CEE257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51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F450E-2FEA-1A4B-9853-E8819D2D2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64497-79E6-1B4B-8BFF-B0E2265BF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170D6C-066C-924D-9B2E-7290AF03D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24B85F-6795-684E-9B91-BDE103989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8F64E3-63EA-2C45-8A20-D9E82449C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152524-5507-9B4B-9587-6692428DB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290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6D999-6804-7043-BB5C-1967AA909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0F528F-2D0F-8448-B36A-A6529028C9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FC516A-FC2C-734C-9ED2-F5ED89BE8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20E9A-E116-1A44-9B17-69FD1BE9D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5712C7-45B5-7D4E-9931-FB0BCC5A7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E0E4C5-B9AC-F14B-B4DD-3FFE3DD0B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28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2BAABA-E515-2145-9BF8-1B586D6F1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FE1B1-5264-8844-8C82-447740191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49199-9185-A94D-B1E3-57E350AD2B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7B9B7-00AC-EF49-926E-D70567CC2EBE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F98BC-2346-FF40-9D68-7EC1A10793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0EE5B-BE9C-2B4A-A03C-36D6B97F75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D73EF-A4E6-1A4A-840B-C7A3417FB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38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1A48B6-E762-F64B-9F43-82720C60B733}"/>
              </a:ext>
            </a:extLst>
          </p:cNvPr>
          <p:cNvSpPr/>
          <p:nvPr/>
        </p:nvSpPr>
        <p:spPr>
          <a:xfrm>
            <a:off x="-243840" y="-80665"/>
            <a:ext cx="3806299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MyMovieList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FA0F3A-6D17-BD4D-A602-9A7AEACC927A}"/>
              </a:ext>
            </a:extLst>
          </p:cNvPr>
          <p:cNvSpPr/>
          <p:nvPr/>
        </p:nvSpPr>
        <p:spPr>
          <a:xfrm>
            <a:off x="0" y="615624"/>
            <a:ext cx="12192000" cy="56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Home	    Categories	Discussions	Add Movies/Discussions					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F96104-E8B0-BA46-B47F-5B250DA73D12}"/>
              </a:ext>
            </a:extLst>
          </p:cNvPr>
          <p:cNvSpPr txBox="1"/>
          <p:nvPr/>
        </p:nvSpPr>
        <p:spPr>
          <a:xfrm>
            <a:off x="8997696" y="714458"/>
            <a:ext cx="277977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Search 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A924D5-405E-0E4F-A9EE-779857DB2C5C}"/>
              </a:ext>
            </a:extLst>
          </p:cNvPr>
          <p:cNvSpPr txBox="1"/>
          <p:nvPr/>
        </p:nvSpPr>
        <p:spPr>
          <a:xfrm>
            <a:off x="8329613" y="1499616"/>
            <a:ext cx="3557587" cy="50783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Top this week</a:t>
            </a:r>
          </a:p>
          <a:p>
            <a:endParaRPr lang="en-US" dirty="0"/>
          </a:p>
          <a:p>
            <a:r>
              <a:rPr lang="en-US" dirty="0"/>
              <a:t>1.                          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:</a:t>
            </a:r>
          </a:p>
          <a:p>
            <a:r>
              <a:rPr lang="en-US" dirty="0"/>
              <a:t>	:</a:t>
            </a:r>
          </a:p>
          <a:p>
            <a:r>
              <a:rPr lang="en-US" dirty="0"/>
              <a:t>	:</a:t>
            </a:r>
          </a:p>
          <a:p>
            <a:r>
              <a:rPr lang="en-US" dirty="0"/>
              <a:t>	:	</a:t>
            </a:r>
          </a:p>
          <a:p>
            <a:r>
              <a:rPr lang="en-US" dirty="0"/>
              <a:t>	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 descr="Person watching empty phone">
            <a:extLst>
              <a:ext uri="{FF2B5EF4-FFF2-40B4-BE49-F238E27FC236}">
                <a16:creationId xmlns:a16="http://schemas.microsoft.com/office/drawing/2014/main" id="{F088D661-26F1-C343-AF64-F0F5AF133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6323" y="2071688"/>
            <a:ext cx="1302371" cy="8686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E2B53E6-9CC2-7B42-BDCC-E672A9CDF89E}"/>
              </a:ext>
            </a:extLst>
          </p:cNvPr>
          <p:cNvSpPr txBox="1"/>
          <p:nvPr/>
        </p:nvSpPr>
        <p:spPr>
          <a:xfrm>
            <a:off x="10086975" y="2071688"/>
            <a:ext cx="16904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Movie Name: Description</a:t>
            </a:r>
          </a:p>
          <a:p>
            <a:r>
              <a:rPr lang="en-US" dirty="0"/>
              <a:t>Review : 3/5</a:t>
            </a:r>
          </a:p>
        </p:txBody>
      </p:sp>
      <p:pic>
        <p:nvPicPr>
          <p:cNvPr id="13" name="Picture 12" descr="Buildings and skyscrapers">
            <a:extLst>
              <a:ext uri="{FF2B5EF4-FFF2-40B4-BE49-F238E27FC236}">
                <a16:creationId xmlns:a16="http://schemas.microsoft.com/office/drawing/2014/main" id="{D5EE9254-FE9E-4644-829E-83EA75932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0246" y="3082308"/>
            <a:ext cx="1298448" cy="94719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D114F7B-DCF9-BD4F-8520-C9ECD5F9CA3F}"/>
              </a:ext>
            </a:extLst>
          </p:cNvPr>
          <p:cNvSpPr txBox="1"/>
          <p:nvPr/>
        </p:nvSpPr>
        <p:spPr>
          <a:xfrm>
            <a:off x="10108406" y="3082308"/>
            <a:ext cx="16904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Movie Name: Description</a:t>
            </a:r>
          </a:p>
          <a:p>
            <a:r>
              <a:rPr lang="en-US" dirty="0"/>
              <a:t>Review : 4/5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010E2B-1F66-594B-AC64-F11903E6268E}"/>
              </a:ext>
            </a:extLst>
          </p:cNvPr>
          <p:cNvSpPr txBox="1"/>
          <p:nvPr/>
        </p:nvSpPr>
        <p:spPr>
          <a:xfrm>
            <a:off x="134112" y="1877568"/>
            <a:ext cx="7936992" cy="176784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4C749CC-2539-034F-A17F-400C3284E304}"/>
              </a:ext>
            </a:extLst>
          </p:cNvPr>
          <p:cNvSpPr/>
          <p:nvPr/>
        </p:nvSpPr>
        <p:spPr>
          <a:xfrm>
            <a:off x="130035" y="1501712"/>
            <a:ext cx="1504258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Suggested Movies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73B59F-1DD7-C545-BC47-154787514D6B}"/>
              </a:ext>
            </a:extLst>
          </p:cNvPr>
          <p:cNvSpPr txBox="1"/>
          <p:nvPr/>
        </p:nvSpPr>
        <p:spPr>
          <a:xfrm>
            <a:off x="130035" y="4126992"/>
            <a:ext cx="7936992" cy="176784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00E6445-FC7A-9D49-847D-8AD1CA4EB4DC}"/>
              </a:ext>
            </a:extLst>
          </p:cNvPr>
          <p:cNvSpPr/>
          <p:nvPr/>
        </p:nvSpPr>
        <p:spPr>
          <a:xfrm>
            <a:off x="165301" y="3772006"/>
            <a:ext cx="1321259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 Discussions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3D85D5-BCC7-074A-B3CD-7EF9326FCC07}"/>
              </a:ext>
            </a:extLst>
          </p:cNvPr>
          <p:cNvSpPr txBox="1"/>
          <p:nvPr/>
        </p:nvSpPr>
        <p:spPr>
          <a:xfrm>
            <a:off x="8997696" y="146304"/>
            <a:ext cx="98099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Login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C5E26D-7A1E-DF4C-8C91-60751F59456F}"/>
              </a:ext>
            </a:extLst>
          </p:cNvPr>
          <p:cNvSpPr txBox="1"/>
          <p:nvPr/>
        </p:nvSpPr>
        <p:spPr>
          <a:xfrm>
            <a:off x="10086975" y="154272"/>
            <a:ext cx="98099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Sign Up</a:t>
            </a:r>
          </a:p>
        </p:txBody>
      </p:sp>
      <p:pic>
        <p:nvPicPr>
          <p:cNvPr id="24" name="Picture 2" descr="Spider-Man: No Way Home (Movie, 2021) | Release Date, Trailer, Cast | Marvel">
            <a:extLst>
              <a:ext uri="{FF2B5EF4-FFF2-40B4-BE49-F238E27FC236}">
                <a16:creationId xmlns:a16="http://schemas.microsoft.com/office/drawing/2014/main" id="{74E4D218-0323-AF45-A44C-1F4801D5A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104" y="1955801"/>
            <a:ext cx="1097280" cy="162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.com: Interstellar : Jessica Chastain, Anne Hathaway, Matthew  McConaughey, Bill Irwin, Mackenzie Foy, Wes Bentley, Matt Damon, Casey  Affleck, David Gyasi, Ellen Burstyn, Topher Grace, David Oyelowo, Michael  Caine, John Lithgow, TimothTe">
            <a:extLst>
              <a:ext uri="{FF2B5EF4-FFF2-40B4-BE49-F238E27FC236}">
                <a16:creationId xmlns:a16="http://schemas.microsoft.com/office/drawing/2014/main" id="{61A087F3-68C7-D44A-9898-B279CB618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398" y="1965971"/>
            <a:ext cx="1136307" cy="1605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arry Potter and the Deathly Hallows: Part 2 (2011) - IMDb">
            <a:extLst>
              <a:ext uri="{FF2B5EF4-FFF2-40B4-BE49-F238E27FC236}">
                <a16:creationId xmlns:a16="http://schemas.microsoft.com/office/drawing/2014/main" id="{6079F13F-60ED-B34F-B884-13581F3CC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5668" y="1942335"/>
            <a:ext cx="1097280" cy="164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he Social Network (2010) 11x17 Movie Poster (Philippines) - Walmart.com">
            <a:extLst>
              <a:ext uri="{FF2B5EF4-FFF2-40B4-BE49-F238E27FC236}">
                <a16:creationId xmlns:a16="http://schemas.microsoft.com/office/drawing/2014/main" id="{BD5ED759-0D58-3E40-95CD-282AE34CFB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0" r="16204"/>
          <a:stretch/>
        </p:blipFill>
        <p:spPr bwMode="auto">
          <a:xfrm>
            <a:off x="4259911" y="1955801"/>
            <a:ext cx="1105310" cy="163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12" descr="The Social Network (2010) 11x17 Movie Poster (Philippines) - Walmart.com">
            <a:extLst>
              <a:ext uri="{FF2B5EF4-FFF2-40B4-BE49-F238E27FC236}">
                <a16:creationId xmlns:a16="http://schemas.microsoft.com/office/drawing/2014/main" id="{6651F832-0FF3-B148-A656-238F3366B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0" r="16204"/>
          <a:stretch/>
        </p:blipFill>
        <p:spPr bwMode="auto">
          <a:xfrm>
            <a:off x="251104" y="4193076"/>
            <a:ext cx="1105310" cy="163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8" descr="Harry Potter and the Deathly Hallows: Part 2 (2011) - IMDb">
            <a:extLst>
              <a:ext uri="{FF2B5EF4-FFF2-40B4-BE49-F238E27FC236}">
                <a16:creationId xmlns:a16="http://schemas.microsoft.com/office/drawing/2014/main" id="{46C33ACA-B083-184B-BEB9-4CBB3A5750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309" y="4193076"/>
            <a:ext cx="1097280" cy="164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Amazon.com: Interstellar : Jessica Chastain, Anne Hathaway, Matthew  McConaughey, Bill Irwin, Mackenzie Foy, Wes Bentley, Matt Damon, Casey  Affleck, David Gyasi, Ellen Burstyn, Topher Grace, David Oyelowo, Michael  Caine, John Lithgow, TimothTe">
            <a:extLst>
              <a:ext uri="{FF2B5EF4-FFF2-40B4-BE49-F238E27FC236}">
                <a16:creationId xmlns:a16="http://schemas.microsoft.com/office/drawing/2014/main" id="{C32C495D-68F3-ED42-8264-B5552D67B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604" y="4208282"/>
            <a:ext cx="1136307" cy="1605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Spider-Man: No Way Home (Movie, 2021) | Release Date, Trailer, Cast | Marvel">
            <a:extLst>
              <a:ext uri="{FF2B5EF4-FFF2-40B4-BE49-F238E27FC236}">
                <a16:creationId xmlns:a16="http://schemas.microsoft.com/office/drawing/2014/main" id="{CA085D9F-8BC7-F543-9D3F-F46C7248C5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926" y="4213397"/>
            <a:ext cx="1097280" cy="162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5277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1A48B6-E762-F64B-9F43-82720C60B733}"/>
              </a:ext>
            </a:extLst>
          </p:cNvPr>
          <p:cNvSpPr/>
          <p:nvPr/>
        </p:nvSpPr>
        <p:spPr>
          <a:xfrm>
            <a:off x="-243840" y="-80665"/>
            <a:ext cx="3806299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MyMovieList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FA0F3A-6D17-BD4D-A602-9A7AEACC927A}"/>
              </a:ext>
            </a:extLst>
          </p:cNvPr>
          <p:cNvSpPr/>
          <p:nvPr/>
        </p:nvSpPr>
        <p:spPr>
          <a:xfrm>
            <a:off x="0" y="615624"/>
            <a:ext cx="12192000" cy="56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Home	    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Categories</a:t>
            </a:r>
            <a:r>
              <a:rPr lang="en-US" dirty="0"/>
              <a:t>	Discussions	Add Movies/Discussions					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F96104-E8B0-BA46-B47F-5B250DA73D12}"/>
              </a:ext>
            </a:extLst>
          </p:cNvPr>
          <p:cNvSpPr txBox="1"/>
          <p:nvPr/>
        </p:nvSpPr>
        <p:spPr>
          <a:xfrm>
            <a:off x="8997696" y="714458"/>
            <a:ext cx="277977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Search Bar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3D85D5-BCC7-074A-B3CD-7EF9326FCC07}"/>
              </a:ext>
            </a:extLst>
          </p:cNvPr>
          <p:cNvSpPr txBox="1"/>
          <p:nvPr/>
        </p:nvSpPr>
        <p:spPr>
          <a:xfrm>
            <a:off x="8997696" y="146304"/>
            <a:ext cx="98099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Login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C5E26D-7A1E-DF4C-8C91-60751F59456F}"/>
              </a:ext>
            </a:extLst>
          </p:cNvPr>
          <p:cNvSpPr txBox="1"/>
          <p:nvPr/>
        </p:nvSpPr>
        <p:spPr>
          <a:xfrm>
            <a:off x="10086975" y="154272"/>
            <a:ext cx="98099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Sign Up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002329F3-5AFF-9244-B160-1C18C68965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8620554"/>
              </p:ext>
            </p:extLst>
          </p:nvPr>
        </p:nvGraphicFramePr>
        <p:xfrm>
          <a:off x="3912931" y="2167203"/>
          <a:ext cx="1544892" cy="32379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44892">
                  <a:extLst>
                    <a:ext uri="{9D8B030D-6E8A-4147-A177-3AD203B41FA5}">
                      <a16:colId xmlns:a16="http://schemas.microsoft.com/office/drawing/2014/main" val="1795166456"/>
                    </a:ext>
                  </a:extLst>
                </a:gridCol>
              </a:tblGrid>
              <a:tr h="647594">
                <a:tc>
                  <a:txBody>
                    <a:bodyPr/>
                    <a:lstStyle/>
                    <a:p>
                      <a:r>
                        <a:rPr lang="en-US" dirty="0"/>
                        <a:t>Category – 1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6831189"/>
                  </a:ext>
                </a:extLst>
              </a:tr>
              <a:tr h="647594">
                <a:tc>
                  <a:txBody>
                    <a:bodyPr/>
                    <a:lstStyle/>
                    <a:p>
                      <a:r>
                        <a:rPr lang="en-US" dirty="0"/>
                        <a:t>Category –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7447851"/>
                  </a:ext>
                </a:extLst>
              </a:tr>
              <a:tr h="647594">
                <a:tc>
                  <a:txBody>
                    <a:bodyPr/>
                    <a:lstStyle/>
                    <a:p>
                      <a:r>
                        <a:rPr lang="en-US" dirty="0"/>
                        <a:t>Category – 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449707"/>
                  </a:ext>
                </a:extLst>
              </a:tr>
              <a:tr h="647594">
                <a:tc>
                  <a:txBody>
                    <a:bodyPr/>
                    <a:lstStyle/>
                    <a:p>
                      <a:r>
                        <a:rPr lang="en-US" dirty="0"/>
                        <a:t>Category – 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5409585"/>
                  </a:ext>
                </a:extLst>
              </a:tr>
              <a:tr h="647594">
                <a:tc>
                  <a:txBody>
                    <a:bodyPr/>
                    <a:lstStyle/>
                    <a:p>
                      <a:r>
                        <a:rPr lang="en-US" dirty="0"/>
                        <a:t>Category - 5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342130"/>
                  </a:ext>
                </a:extLst>
              </a:tr>
            </a:tbl>
          </a:graphicData>
        </a:graphic>
      </p:graphicFrame>
      <p:graphicFrame>
        <p:nvGraphicFramePr>
          <p:cNvPr id="33" name="Table 4">
            <a:extLst>
              <a:ext uri="{FF2B5EF4-FFF2-40B4-BE49-F238E27FC236}">
                <a16:creationId xmlns:a16="http://schemas.microsoft.com/office/drawing/2014/main" id="{078A4D07-132D-C743-AB62-8803C0FC5D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3907898"/>
              </p:ext>
            </p:extLst>
          </p:nvPr>
        </p:nvGraphicFramePr>
        <p:xfrm>
          <a:off x="886863" y="2167203"/>
          <a:ext cx="1544892" cy="32379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44892">
                  <a:extLst>
                    <a:ext uri="{9D8B030D-6E8A-4147-A177-3AD203B41FA5}">
                      <a16:colId xmlns:a16="http://schemas.microsoft.com/office/drawing/2014/main" val="1795166456"/>
                    </a:ext>
                  </a:extLst>
                </a:gridCol>
              </a:tblGrid>
              <a:tr h="647594">
                <a:tc>
                  <a:txBody>
                    <a:bodyPr/>
                    <a:lstStyle/>
                    <a:p>
                      <a:r>
                        <a:rPr lang="en-US" dirty="0"/>
                        <a:t>Language –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6831189"/>
                  </a:ext>
                </a:extLst>
              </a:tr>
              <a:tr h="647594">
                <a:tc>
                  <a:txBody>
                    <a:bodyPr/>
                    <a:lstStyle/>
                    <a:p>
                      <a:r>
                        <a:rPr lang="en-US" dirty="0"/>
                        <a:t>Language –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7447851"/>
                  </a:ext>
                </a:extLst>
              </a:tr>
              <a:tr h="647594">
                <a:tc>
                  <a:txBody>
                    <a:bodyPr/>
                    <a:lstStyle/>
                    <a:p>
                      <a:r>
                        <a:rPr lang="en-US" dirty="0"/>
                        <a:t>Language – 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449707"/>
                  </a:ext>
                </a:extLst>
              </a:tr>
              <a:tr h="647594">
                <a:tc>
                  <a:txBody>
                    <a:bodyPr/>
                    <a:lstStyle/>
                    <a:p>
                      <a:r>
                        <a:rPr lang="en-US" dirty="0"/>
                        <a:t>Language – 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5409585"/>
                  </a:ext>
                </a:extLst>
              </a:tr>
              <a:tr h="647594">
                <a:tc>
                  <a:txBody>
                    <a:bodyPr/>
                    <a:lstStyle/>
                    <a:p>
                      <a:r>
                        <a:rPr lang="en-US" dirty="0"/>
                        <a:t>Language – 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34213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E9F137F-79A5-2149-B052-F6C4E572E5C0}"/>
              </a:ext>
            </a:extLst>
          </p:cNvPr>
          <p:cNvSpPr txBox="1"/>
          <p:nvPr/>
        </p:nvSpPr>
        <p:spPr>
          <a:xfrm>
            <a:off x="758271" y="1797871"/>
            <a:ext cx="2056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Choose a Language: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C1C519A-6509-FE49-9640-F2FF7AC165F3}"/>
              </a:ext>
            </a:extLst>
          </p:cNvPr>
          <p:cNvSpPr txBox="1"/>
          <p:nvPr/>
        </p:nvSpPr>
        <p:spPr>
          <a:xfrm>
            <a:off x="3796743" y="1797871"/>
            <a:ext cx="2056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Choose a Category: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2BC1EF-17B3-D940-BDE2-524C6594AB20}"/>
              </a:ext>
            </a:extLst>
          </p:cNvPr>
          <p:cNvSpPr txBox="1"/>
          <p:nvPr/>
        </p:nvSpPr>
        <p:spPr>
          <a:xfrm>
            <a:off x="6835215" y="1876559"/>
            <a:ext cx="4590859" cy="45243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List of Movie based on rating from users and sites.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D35856-92E3-2B4A-9A6D-E623B02E95AF}"/>
              </a:ext>
            </a:extLst>
          </p:cNvPr>
          <p:cNvSpPr/>
          <p:nvPr/>
        </p:nvSpPr>
        <p:spPr>
          <a:xfrm>
            <a:off x="6835215" y="1967148"/>
            <a:ext cx="105702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Results: 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85093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1A48B6-E762-F64B-9F43-82720C60B733}"/>
              </a:ext>
            </a:extLst>
          </p:cNvPr>
          <p:cNvSpPr/>
          <p:nvPr/>
        </p:nvSpPr>
        <p:spPr>
          <a:xfrm>
            <a:off x="-243840" y="-80665"/>
            <a:ext cx="3806299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MyMovieList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FA0F3A-6D17-BD4D-A602-9A7AEACC927A}"/>
              </a:ext>
            </a:extLst>
          </p:cNvPr>
          <p:cNvSpPr/>
          <p:nvPr/>
        </p:nvSpPr>
        <p:spPr>
          <a:xfrm>
            <a:off x="0" y="615624"/>
            <a:ext cx="12192000" cy="56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Home	    </a:t>
            </a:r>
            <a:r>
              <a:rPr lang="en-US" dirty="0">
                <a:solidFill>
                  <a:schemeClr val="bg1"/>
                </a:solidFill>
              </a:rPr>
              <a:t>Categories</a:t>
            </a:r>
            <a:r>
              <a:rPr lang="en-US" dirty="0"/>
              <a:t>	</a:t>
            </a:r>
            <a:r>
              <a:rPr lang="en-US" dirty="0">
                <a:highlight>
                  <a:srgbClr val="000000"/>
                </a:highlight>
              </a:rPr>
              <a:t>Discussions</a:t>
            </a:r>
            <a:r>
              <a:rPr lang="en-US" dirty="0"/>
              <a:t>	Add Movies/Discussions				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F96104-E8B0-BA46-B47F-5B250DA73D12}"/>
              </a:ext>
            </a:extLst>
          </p:cNvPr>
          <p:cNvSpPr txBox="1"/>
          <p:nvPr/>
        </p:nvSpPr>
        <p:spPr>
          <a:xfrm>
            <a:off x="8997696" y="714458"/>
            <a:ext cx="277977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Search Bar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3D85D5-BCC7-074A-B3CD-7EF9326FCC07}"/>
              </a:ext>
            </a:extLst>
          </p:cNvPr>
          <p:cNvSpPr txBox="1"/>
          <p:nvPr/>
        </p:nvSpPr>
        <p:spPr>
          <a:xfrm>
            <a:off x="8997696" y="146304"/>
            <a:ext cx="98099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Login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C5E26D-7A1E-DF4C-8C91-60751F59456F}"/>
              </a:ext>
            </a:extLst>
          </p:cNvPr>
          <p:cNvSpPr txBox="1"/>
          <p:nvPr/>
        </p:nvSpPr>
        <p:spPr>
          <a:xfrm>
            <a:off x="10086975" y="154272"/>
            <a:ext cx="98099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Sign 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1C261C-40C5-DC48-8761-D83D5D5C7304}"/>
              </a:ext>
            </a:extLst>
          </p:cNvPr>
          <p:cNvSpPr txBox="1"/>
          <p:nvPr/>
        </p:nvSpPr>
        <p:spPr>
          <a:xfrm>
            <a:off x="442913" y="1471613"/>
            <a:ext cx="251460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    |Search in Discussions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011F79-850F-FA40-8E24-7179A6AA1D6B}"/>
              </a:ext>
            </a:extLst>
          </p:cNvPr>
          <p:cNvSpPr/>
          <p:nvPr/>
        </p:nvSpPr>
        <p:spPr>
          <a:xfrm>
            <a:off x="428625" y="2129934"/>
            <a:ext cx="7058025" cy="56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My Movie Discussions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2547374-D8D5-D74A-ABE3-171BEC6AD7A8}"/>
              </a:ext>
            </a:extLst>
          </p:cNvPr>
          <p:cNvCxnSpPr/>
          <p:nvPr/>
        </p:nvCxnSpPr>
        <p:spPr>
          <a:xfrm>
            <a:off x="7486650" y="2696934"/>
            <a:ext cx="0" cy="4161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A5020F-AF75-704C-9904-B262C899AC4E}"/>
              </a:ext>
            </a:extLst>
          </p:cNvPr>
          <p:cNvCxnSpPr/>
          <p:nvPr/>
        </p:nvCxnSpPr>
        <p:spPr>
          <a:xfrm>
            <a:off x="428625" y="2696934"/>
            <a:ext cx="0" cy="4161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52A4EB5-0ACF-5A48-AFC6-3E8460512C9E}"/>
              </a:ext>
            </a:extLst>
          </p:cNvPr>
          <p:cNvSpPr txBox="1"/>
          <p:nvPr/>
        </p:nvSpPr>
        <p:spPr>
          <a:xfrm>
            <a:off x="8629650" y="1471613"/>
            <a:ext cx="3147822" cy="50783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Popular Topics</a:t>
            </a:r>
          </a:p>
          <a:p>
            <a:endParaRPr lang="en-US" dirty="0"/>
          </a:p>
          <a:p>
            <a:r>
              <a:rPr lang="en-US" dirty="0"/>
              <a:t>#1</a:t>
            </a:r>
          </a:p>
          <a:p>
            <a:r>
              <a:rPr lang="en-US" dirty="0"/>
              <a:t>------</a:t>
            </a:r>
          </a:p>
          <a:p>
            <a:r>
              <a:rPr lang="en-US" dirty="0"/>
              <a:t>----------</a:t>
            </a:r>
          </a:p>
          <a:p>
            <a:r>
              <a:rPr lang="en-US" dirty="0"/>
              <a:t>-----------------</a:t>
            </a:r>
          </a:p>
          <a:p>
            <a:endParaRPr lang="en-US" dirty="0"/>
          </a:p>
          <a:p>
            <a:r>
              <a:rPr lang="en-US" dirty="0"/>
              <a:t>#2</a:t>
            </a:r>
          </a:p>
          <a:p>
            <a:r>
              <a:rPr lang="en-US" dirty="0"/>
              <a:t>----</a:t>
            </a:r>
          </a:p>
          <a:p>
            <a:r>
              <a:rPr lang="en-US" dirty="0"/>
              <a:t>----------</a:t>
            </a:r>
          </a:p>
          <a:p>
            <a:r>
              <a:rPr lang="en-US" dirty="0"/>
              <a:t>-----------------</a:t>
            </a:r>
          </a:p>
          <a:p>
            <a:endParaRPr lang="en-US" dirty="0"/>
          </a:p>
          <a:p>
            <a:r>
              <a:rPr lang="en-US" dirty="0"/>
              <a:t>#3</a:t>
            </a:r>
          </a:p>
          <a:p>
            <a:r>
              <a:rPr lang="en-US" dirty="0"/>
              <a:t>------</a:t>
            </a:r>
          </a:p>
          <a:p>
            <a:r>
              <a:rPr lang="en-US" dirty="0"/>
              <a:t>------------</a:t>
            </a:r>
          </a:p>
          <a:p>
            <a:r>
              <a:rPr lang="en-US" dirty="0"/>
              <a:t>-------------------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E4ECC0F-1F3C-F54D-8E59-D681FB5D6E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5" t="10044" r="10764" b="8976"/>
          <a:stretch/>
        </p:blipFill>
        <p:spPr bwMode="auto">
          <a:xfrm>
            <a:off x="500065" y="1526620"/>
            <a:ext cx="243948" cy="259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2070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1A48B6-E762-F64B-9F43-82720C60B733}"/>
              </a:ext>
            </a:extLst>
          </p:cNvPr>
          <p:cNvSpPr/>
          <p:nvPr/>
        </p:nvSpPr>
        <p:spPr>
          <a:xfrm>
            <a:off x="-243840" y="-80665"/>
            <a:ext cx="3806299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MyMovieList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FA0F3A-6D17-BD4D-A602-9A7AEACC927A}"/>
              </a:ext>
            </a:extLst>
          </p:cNvPr>
          <p:cNvSpPr/>
          <p:nvPr/>
        </p:nvSpPr>
        <p:spPr>
          <a:xfrm>
            <a:off x="0" y="615624"/>
            <a:ext cx="12192000" cy="56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Home	    </a:t>
            </a:r>
            <a:r>
              <a:rPr lang="en-US" dirty="0">
                <a:solidFill>
                  <a:schemeClr val="bg1"/>
                </a:solidFill>
              </a:rPr>
              <a:t>Categories</a:t>
            </a:r>
            <a:r>
              <a:rPr lang="en-US" dirty="0"/>
              <a:t>	Discussions	</a:t>
            </a:r>
            <a:r>
              <a:rPr lang="en-US" dirty="0">
                <a:highlight>
                  <a:srgbClr val="000000"/>
                </a:highlight>
              </a:rPr>
              <a:t>Add Movies/Discussions</a:t>
            </a:r>
            <a:r>
              <a:rPr lang="en-US" dirty="0"/>
              <a:t>				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F96104-E8B0-BA46-B47F-5B250DA73D12}"/>
              </a:ext>
            </a:extLst>
          </p:cNvPr>
          <p:cNvSpPr txBox="1"/>
          <p:nvPr/>
        </p:nvSpPr>
        <p:spPr>
          <a:xfrm>
            <a:off x="8997696" y="714458"/>
            <a:ext cx="277977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Search Bar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3D85D5-BCC7-074A-B3CD-7EF9326FCC07}"/>
              </a:ext>
            </a:extLst>
          </p:cNvPr>
          <p:cNvSpPr txBox="1"/>
          <p:nvPr/>
        </p:nvSpPr>
        <p:spPr>
          <a:xfrm>
            <a:off x="8997696" y="146304"/>
            <a:ext cx="98099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Login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C5E26D-7A1E-DF4C-8C91-60751F59456F}"/>
              </a:ext>
            </a:extLst>
          </p:cNvPr>
          <p:cNvSpPr txBox="1"/>
          <p:nvPr/>
        </p:nvSpPr>
        <p:spPr>
          <a:xfrm>
            <a:off x="10086975" y="154272"/>
            <a:ext cx="98099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Sign Up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EE464E-0A45-414E-9380-EA7DE7D8A3EE}"/>
              </a:ext>
            </a:extLst>
          </p:cNvPr>
          <p:cNvSpPr txBox="1"/>
          <p:nvPr/>
        </p:nvSpPr>
        <p:spPr>
          <a:xfrm>
            <a:off x="671513" y="2628899"/>
            <a:ext cx="427196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Name of the entry.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542CA9-2114-4E4C-9797-B2546B488C00}"/>
              </a:ext>
            </a:extLst>
          </p:cNvPr>
          <p:cNvSpPr txBox="1"/>
          <p:nvPr/>
        </p:nvSpPr>
        <p:spPr>
          <a:xfrm>
            <a:off x="678311" y="1878913"/>
            <a:ext cx="98099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Movie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17C598-2AB1-D44F-9DC0-A81B4FBD9831}"/>
              </a:ext>
            </a:extLst>
          </p:cNvPr>
          <p:cNvSpPr txBox="1"/>
          <p:nvPr/>
        </p:nvSpPr>
        <p:spPr>
          <a:xfrm>
            <a:off x="2238413" y="1878913"/>
            <a:ext cx="1176299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Discussion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D4D3FF-AE8D-8645-B499-EAA24AAA3D90}"/>
              </a:ext>
            </a:extLst>
          </p:cNvPr>
          <p:cNvSpPr txBox="1"/>
          <p:nvPr/>
        </p:nvSpPr>
        <p:spPr>
          <a:xfrm>
            <a:off x="671513" y="3244334"/>
            <a:ext cx="427196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Description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7EFCB7-E236-6C44-B6A6-0C290C6485FB}"/>
              </a:ext>
            </a:extLst>
          </p:cNvPr>
          <p:cNvSpPr txBox="1"/>
          <p:nvPr/>
        </p:nvSpPr>
        <p:spPr>
          <a:xfrm>
            <a:off x="654607" y="3916935"/>
            <a:ext cx="427196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Genre</a:t>
            </a:r>
          </a:p>
        </p:txBody>
      </p:sp>
      <p:sp>
        <p:nvSpPr>
          <p:cNvPr id="5" name="Action Button: Forward or Next 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C586F199-A326-EE45-AC7E-2E2810A55692}"/>
              </a:ext>
            </a:extLst>
          </p:cNvPr>
          <p:cNvSpPr/>
          <p:nvPr/>
        </p:nvSpPr>
        <p:spPr>
          <a:xfrm rot="5400000">
            <a:off x="4534731" y="3916935"/>
            <a:ext cx="271463" cy="369332"/>
          </a:xfrm>
          <a:prstGeom prst="actionButtonForwardNex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50B788-53A8-934A-BEAF-83F0DD115163}"/>
              </a:ext>
            </a:extLst>
          </p:cNvPr>
          <p:cNvSpPr txBox="1"/>
          <p:nvPr/>
        </p:nvSpPr>
        <p:spPr>
          <a:xfrm>
            <a:off x="2171700" y="5547876"/>
            <a:ext cx="127158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ADD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C29F4D7-325F-DC4E-A54B-498DFD904BB2}"/>
              </a:ext>
            </a:extLst>
          </p:cNvPr>
          <p:cNvSpPr txBox="1"/>
          <p:nvPr/>
        </p:nvSpPr>
        <p:spPr>
          <a:xfrm>
            <a:off x="654607" y="4613806"/>
            <a:ext cx="427196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Language</a:t>
            </a:r>
          </a:p>
        </p:txBody>
      </p:sp>
      <p:sp>
        <p:nvSpPr>
          <p:cNvPr id="24" name="Action Button: Forward or Next 2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834FB1F-B2DB-AA42-BEDE-B1F30EA97DB6}"/>
              </a:ext>
            </a:extLst>
          </p:cNvPr>
          <p:cNvSpPr/>
          <p:nvPr/>
        </p:nvSpPr>
        <p:spPr>
          <a:xfrm rot="5400000">
            <a:off x="4534731" y="4653451"/>
            <a:ext cx="271463" cy="369332"/>
          </a:xfrm>
          <a:prstGeom prst="actionButtonForwardNex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217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210</Words>
  <Application>Microsoft Macintosh PowerPoint</Application>
  <PresentationFormat>Widescreen</PresentationFormat>
  <Paragraphs>94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Pakanati, Dhanush</dc:creator>
  <cp:lastModifiedBy>Pakanati, Dhanush</cp:lastModifiedBy>
  <cp:revision>1</cp:revision>
  <dcterms:created xsi:type="dcterms:W3CDTF">2022-02-01T22:22:09Z</dcterms:created>
  <dcterms:modified xsi:type="dcterms:W3CDTF">2022-02-02T04:43:26Z</dcterms:modified>
</cp:coreProperties>
</file>

<file path=docProps/thumbnail.jpeg>
</file>